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Music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 5 February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2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1841680"/>
            <a:ext cx="9068586" cy="1030310"/>
          </a:xfrm>
        </p:spPr>
        <p:txBody>
          <a:bodyPr/>
          <a:lstStyle/>
          <a:p>
            <a:r>
              <a:rPr lang="en-US" dirty="0" smtClean="0"/>
              <a:t>Warm </a:t>
            </a:r>
            <a:r>
              <a:rPr lang="en-US" dirty="0" err="1" smtClean="0"/>
              <a:t>upS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717442"/>
            <a:ext cx="9070848" cy="2730321"/>
          </a:xfrm>
        </p:spPr>
        <p:txBody>
          <a:bodyPr/>
          <a:lstStyle/>
          <a:p>
            <a:r>
              <a:rPr lang="en-US" dirty="0" smtClean="0"/>
              <a:t>Major Scale</a:t>
            </a:r>
          </a:p>
          <a:p>
            <a:r>
              <a:rPr lang="en-US" dirty="0" smtClean="0"/>
              <a:t>Major 7 Arpeggio</a:t>
            </a:r>
          </a:p>
          <a:p>
            <a:r>
              <a:rPr lang="en-US" dirty="0" smtClean="0"/>
              <a:t>Minor Scales</a:t>
            </a:r>
          </a:p>
          <a:p>
            <a:endParaRPr lang="en-US" dirty="0"/>
          </a:p>
          <a:p>
            <a:r>
              <a:rPr lang="en-US" dirty="0" smtClean="0"/>
              <a:t>Odd Intervals Recording</a:t>
            </a:r>
          </a:p>
          <a:p>
            <a:endParaRPr lang="en-US" dirty="0"/>
          </a:p>
          <a:p>
            <a:r>
              <a:rPr lang="en-US" dirty="0" smtClean="0"/>
              <a:t>Descending Intervals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9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1841680"/>
            <a:ext cx="9068586" cy="103031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717442"/>
            <a:ext cx="9070848" cy="2730321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Triads</a:t>
            </a:r>
          </a:p>
          <a:p>
            <a:r>
              <a:rPr lang="en-US" sz="3600" dirty="0" smtClean="0"/>
              <a:t>7 Chords</a:t>
            </a:r>
          </a:p>
          <a:p>
            <a:r>
              <a:rPr lang="en-US" sz="3600" dirty="0" smtClean="0"/>
              <a:t>Figured Bass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7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1841680"/>
            <a:ext cx="9068586" cy="1030310"/>
          </a:xfrm>
        </p:spPr>
        <p:txBody>
          <a:bodyPr/>
          <a:lstStyle/>
          <a:p>
            <a:r>
              <a:rPr lang="en-US" dirty="0" smtClean="0"/>
              <a:t>Self-Test 3-3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717442"/>
            <a:ext cx="9070848" cy="2730321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Review A. 1-6</a:t>
            </a:r>
          </a:p>
          <a:p>
            <a:r>
              <a:rPr lang="en-US" sz="3600" dirty="0" smtClean="0"/>
              <a:t>Finish A. 7-14 and B. </a:t>
            </a:r>
          </a:p>
          <a:p>
            <a:r>
              <a:rPr lang="en-US" sz="3600" dirty="0" smtClean="0"/>
              <a:t>Left overs </a:t>
            </a:r>
            <a:r>
              <a:rPr lang="en-US" sz="3600" smtClean="0"/>
              <a:t>for homework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96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1431</TotalTime>
  <Words>45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</vt:lpstr>
      <vt:lpstr>AP Music Theory</vt:lpstr>
      <vt:lpstr>Warm upS!</vt:lpstr>
      <vt:lpstr>Review</vt:lpstr>
      <vt:lpstr>Self-Test 3-3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Music Theory</dc:title>
  <dc:creator>Tim Kohring</dc:creator>
  <cp:lastModifiedBy>Tim Kohring</cp:lastModifiedBy>
  <cp:revision>3</cp:revision>
  <dcterms:created xsi:type="dcterms:W3CDTF">2019-02-05T15:25:54Z</dcterms:created>
  <dcterms:modified xsi:type="dcterms:W3CDTF">2019-02-06T15:17:48Z</dcterms:modified>
</cp:coreProperties>
</file>