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AP MUSIC THEORY!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ATTENDANCE FIRST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Curricular Subjects</a:t>
            </a:r>
          </a:p>
          <a:p>
            <a:r>
              <a:rPr lang="en-US" dirty="0" smtClean="0"/>
              <a:t>We will also be working on singing and dictation skills concurrently.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1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Textbook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Legibly write first and last name inside cover. </a:t>
            </a:r>
          </a:p>
          <a:p>
            <a:r>
              <a:rPr lang="en-US" dirty="0" smtClean="0"/>
              <a:t>We will use text books almost every day.</a:t>
            </a:r>
          </a:p>
          <a:p>
            <a:r>
              <a:rPr lang="en-US" dirty="0" smtClean="0"/>
              <a:t>A lot of homework will come from textbook.</a:t>
            </a:r>
          </a:p>
          <a:p>
            <a:r>
              <a:rPr lang="en-US" dirty="0" smtClean="0"/>
              <a:t>Please DO NOT write in text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3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register tonight! Do not wait.</a:t>
            </a:r>
          </a:p>
          <a:p>
            <a:r>
              <a:rPr lang="en-US" dirty="0" smtClean="0"/>
              <a:t>Its FREE!!! (only costs if you cancel)</a:t>
            </a:r>
          </a:p>
          <a:p>
            <a:r>
              <a:rPr lang="en-US" dirty="0" smtClean="0"/>
              <a:t>Bad exam scores don’t hurt you, Good exam scores HELP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1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CLASS EVERYDAY!!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431743"/>
            <a:ext cx="6400800" cy="2453902"/>
          </a:xfrm>
        </p:spPr>
        <p:txBody>
          <a:bodyPr>
            <a:normAutofit/>
          </a:bodyPr>
          <a:lstStyle/>
          <a:p>
            <a:r>
              <a:rPr lang="en-US" dirty="0" smtClean="0"/>
              <a:t>You need your:</a:t>
            </a:r>
          </a:p>
          <a:p>
            <a:r>
              <a:rPr lang="en-US" dirty="0" smtClean="0"/>
              <a:t>Textbook</a:t>
            </a:r>
          </a:p>
          <a:p>
            <a:r>
              <a:rPr lang="en-US" dirty="0" smtClean="0"/>
              <a:t>Binder or folder</a:t>
            </a:r>
          </a:p>
          <a:p>
            <a:r>
              <a:rPr lang="en-US" dirty="0" smtClean="0"/>
              <a:t>Staff Paper</a:t>
            </a:r>
          </a:p>
          <a:p>
            <a:r>
              <a:rPr lang="en-US" dirty="0" smtClean="0"/>
              <a:t>Pencil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7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544" y="492617"/>
            <a:ext cx="10906774" cy="245664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431743"/>
            <a:ext cx="6400800" cy="2453902"/>
          </a:xfrm>
        </p:spPr>
        <p:txBody>
          <a:bodyPr>
            <a:normAutofit/>
          </a:bodyPr>
          <a:lstStyle/>
          <a:p>
            <a:r>
              <a:rPr lang="en-US" dirty="0" smtClean="0"/>
              <a:t>I will do my best to add to the website weekly.</a:t>
            </a:r>
          </a:p>
          <a:p>
            <a:r>
              <a:rPr lang="en-US" dirty="0" err="1" smtClean="0"/>
              <a:t>Powerpoints</a:t>
            </a:r>
            <a:r>
              <a:rPr lang="en-US" dirty="0" smtClean="0"/>
              <a:t>, assignments, links</a:t>
            </a:r>
          </a:p>
          <a:p>
            <a:r>
              <a:rPr lang="en-US" dirty="0" smtClean="0"/>
              <a:t>Rolesvillehsband.com</a:t>
            </a:r>
          </a:p>
        </p:txBody>
      </p:sp>
    </p:spTree>
    <p:extLst>
      <p:ext uri="{BB962C8B-B14F-4D97-AF65-F5344CB8AC3E}">
        <p14:creationId xmlns:p14="http://schemas.microsoft.com/office/powerpoint/2010/main" val="8744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127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Slice</vt:lpstr>
      <vt:lpstr>WELCOME TO AP MUSIC THEORY!</vt:lpstr>
      <vt:lpstr>Syllabus</vt:lpstr>
      <vt:lpstr>Textbook</vt:lpstr>
      <vt:lpstr>AP EXAM</vt:lpstr>
      <vt:lpstr>FOR CLASS EVERYDAY!!</vt:lpstr>
      <vt:lpstr>Website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 MUSIC THEORY!</dc:title>
  <dc:creator>Tim Kohring</dc:creator>
  <cp:lastModifiedBy>Tim Kohring</cp:lastModifiedBy>
  <cp:revision>6</cp:revision>
  <dcterms:created xsi:type="dcterms:W3CDTF">2019-01-22T14:12:14Z</dcterms:created>
  <dcterms:modified xsi:type="dcterms:W3CDTF">2020-01-30T16:32:33Z</dcterms:modified>
</cp:coreProperties>
</file>