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Music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 30 Jan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952560"/>
          </a:xfrm>
        </p:spPr>
        <p:txBody>
          <a:bodyPr/>
          <a:lstStyle/>
          <a:p>
            <a:r>
              <a:rPr lang="en-US" dirty="0" smtClean="0"/>
              <a:t>Materials Check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258355"/>
            <a:ext cx="8825658" cy="2380445"/>
          </a:xfrm>
        </p:spPr>
        <p:txBody>
          <a:bodyPr/>
          <a:lstStyle/>
          <a:p>
            <a:r>
              <a:rPr lang="en-US" dirty="0" smtClean="0"/>
              <a:t>What 4 things should you have everyday?</a:t>
            </a:r>
          </a:p>
          <a:p>
            <a:r>
              <a:rPr lang="en-US" dirty="0" smtClean="0"/>
              <a:t>Text Book</a:t>
            </a:r>
            <a:endParaRPr lang="en-US" dirty="0"/>
          </a:p>
          <a:p>
            <a:r>
              <a:rPr lang="en-US" dirty="0" smtClean="0"/>
              <a:t>Pencil</a:t>
            </a:r>
          </a:p>
          <a:p>
            <a:r>
              <a:rPr lang="en-US" dirty="0" smtClean="0"/>
              <a:t>Staff Paper</a:t>
            </a:r>
          </a:p>
          <a:p>
            <a:r>
              <a:rPr lang="en-US" dirty="0" smtClean="0"/>
              <a:t>Binder/Folder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9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952560"/>
          </a:xfrm>
        </p:spPr>
        <p:txBody>
          <a:bodyPr/>
          <a:lstStyle/>
          <a:p>
            <a:r>
              <a:rPr lang="en-US" dirty="0" smtClean="0"/>
              <a:t>Review of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258355"/>
            <a:ext cx="8825658" cy="2380445"/>
          </a:xfrm>
        </p:spPr>
        <p:txBody>
          <a:bodyPr numCol="3"/>
          <a:lstStyle/>
          <a:p>
            <a:r>
              <a:rPr lang="en-US" dirty="0" smtClean="0"/>
              <a:t>Pitch</a:t>
            </a:r>
          </a:p>
          <a:p>
            <a:r>
              <a:rPr lang="en-US" dirty="0" smtClean="0"/>
              <a:t>Octave</a:t>
            </a:r>
          </a:p>
          <a:p>
            <a:r>
              <a:rPr lang="en-US" dirty="0" smtClean="0"/>
              <a:t>Register</a:t>
            </a:r>
          </a:p>
          <a:p>
            <a:r>
              <a:rPr lang="en-US" dirty="0" smtClean="0"/>
              <a:t>C4</a:t>
            </a:r>
          </a:p>
          <a:p>
            <a:r>
              <a:rPr lang="en-US" dirty="0" smtClean="0"/>
              <a:t>Middle C</a:t>
            </a:r>
          </a:p>
          <a:p>
            <a:r>
              <a:rPr lang="en-US" dirty="0" smtClean="0"/>
              <a:t>Staff</a:t>
            </a:r>
          </a:p>
          <a:p>
            <a:r>
              <a:rPr lang="en-US" dirty="0" smtClean="0"/>
              <a:t>Ledger lines</a:t>
            </a:r>
          </a:p>
          <a:p>
            <a:r>
              <a:rPr lang="en-US" dirty="0" smtClean="0"/>
              <a:t>G Clef</a:t>
            </a:r>
          </a:p>
          <a:p>
            <a:r>
              <a:rPr lang="en-US" dirty="0" smtClean="0"/>
              <a:t>F Clef</a:t>
            </a:r>
          </a:p>
          <a:p>
            <a:r>
              <a:rPr lang="en-US" dirty="0" smtClean="0"/>
              <a:t>C Clef</a:t>
            </a:r>
          </a:p>
          <a:p>
            <a:r>
              <a:rPr lang="en-US" dirty="0" smtClean="0"/>
              <a:t>Grand Staff</a:t>
            </a:r>
          </a:p>
          <a:p>
            <a:r>
              <a:rPr lang="en-US" dirty="0" smtClean="0"/>
              <a:t>Major scale formula</a:t>
            </a:r>
          </a:p>
          <a:p>
            <a:r>
              <a:rPr lang="en-US" dirty="0" smtClean="0"/>
              <a:t>Half step</a:t>
            </a:r>
          </a:p>
          <a:p>
            <a:r>
              <a:rPr lang="en-US" dirty="0" smtClean="0"/>
              <a:t>Whole step</a:t>
            </a:r>
          </a:p>
          <a:p>
            <a:r>
              <a:rPr lang="en-US" dirty="0" smtClean="0"/>
              <a:t>Enharmonic</a:t>
            </a:r>
          </a:p>
          <a:p>
            <a:r>
              <a:rPr lang="en-US" dirty="0" smtClean="0"/>
              <a:t>Accidental</a:t>
            </a:r>
          </a:p>
          <a:p>
            <a:r>
              <a:rPr lang="en-US" cap="none" dirty="0" smtClean="0"/>
              <a:t>x   </a:t>
            </a:r>
            <a:r>
              <a:rPr lang="en-US" dirty="0" smtClean="0"/>
              <a:t>#   L7   </a:t>
            </a:r>
            <a:r>
              <a:rPr lang="en-US" cap="none" dirty="0" smtClean="0"/>
              <a:t>b   bb</a:t>
            </a:r>
          </a:p>
          <a:p>
            <a:r>
              <a:rPr lang="en-US" dirty="0" smtClean="0"/>
              <a:t>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8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952560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54955" y="3251200"/>
            <a:ext cx="8825658" cy="2387600"/>
          </a:xfrm>
        </p:spPr>
        <p:txBody>
          <a:bodyPr/>
          <a:lstStyle/>
          <a:p>
            <a:r>
              <a:rPr lang="en-US" dirty="0" smtClean="0"/>
              <a:t>Where is c4, C5, B3, B4, D2</a:t>
            </a:r>
          </a:p>
          <a:p>
            <a:r>
              <a:rPr lang="en-US" dirty="0" smtClean="0"/>
              <a:t>4 Clefs – Treble, Bass, Alto, and Tenor (where is c4?)</a:t>
            </a:r>
            <a:endParaRPr lang="en-US" dirty="0" smtClean="0"/>
          </a:p>
          <a:p>
            <a:r>
              <a:rPr lang="en-US" dirty="0" smtClean="0"/>
              <a:t>Can you name Major / Minor / Augmented / Diminished intervals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Start work on Website</a:t>
            </a:r>
          </a:p>
          <a:p>
            <a:r>
              <a:rPr lang="en-US" dirty="0" smtClean="0"/>
              <a:t>Short Quiz tomorrow (Friday) and graded quiz this coming Tuesday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68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952560"/>
          </a:xfrm>
        </p:spPr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54955" y="3251200"/>
            <a:ext cx="8825658" cy="2387600"/>
          </a:xfrm>
        </p:spPr>
        <p:txBody>
          <a:bodyPr/>
          <a:lstStyle/>
          <a:p>
            <a:r>
              <a:rPr lang="en-US" dirty="0" smtClean="0"/>
              <a:t>Do ID, Construction, and Listening quizzes on website</a:t>
            </a:r>
          </a:p>
          <a:p>
            <a:endParaRPr lang="en-US" dirty="0"/>
          </a:p>
          <a:p>
            <a:r>
              <a:rPr lang="en-US" dirty="0" smtClean="0"/>
              <a:t>Prepare for interval information quiz for tomorrow/Tuesday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680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1397</TotalTime>
  <Words>133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AP Music Theory</vt:lpstr>
      <vt:lpstr>Materials Check</vt:lpstr>
      <vt:lpstr>Review of Terms</vt:lpstr>
      <vt:lpstr>Chapter 1</vt:lpstr>
      <vt:lpstr>HW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Music Theory</dc:title>
  <dc:creator>Tim Kohring</dc:creator>
  <cp:lastModifiedBy>Tim Kohring</cp:lastModifiedBy>
  <cp:revision>5</cp:revision>
  <dcterms:created xsi:type="dcterms:W3CDTF">2019-01-23T15:20:06Z</dcterms:created>
  <dcterms:modified xsi:type="dcterms:W3CDTF">2020-01-30T16:36:53Z</dcterms:modified>
</cp:coreProperties>
</file>